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650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649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323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205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696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232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598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13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914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232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735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65E86-2354-4AE8-AD4F-B7E4F9FAF50C}" type="datetimeFigureOut">
              <a:rPr lang="en-IN" smtClean="0"/>
              <a:t>06-10-2020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20662-5848-4E0E-977B-173DA1C570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241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Reading Game</a:t>
            </a:r>
            <a:endParaRPr lang="en-IN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Long Vowels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67431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A359FA8-BAE1-D741-950F-FE57C526A0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21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7336" y="3648891"/>
            <a:ext cx="1043704" cy="9537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A2D5396-0C05-644B-89CB-BBFE61A465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0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4033" y="113173"/>
            <a:ext cx="853871" cy="9652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3176BCA-4A07-BD49-91FD-76B9009734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26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4109" y="1385112"/>
            <a:ext cx="880069" cy="9810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4CA4CC-B10D-3147-B78D-5F6C5C74EB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21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4913" y="2626597"/>
            <a:ext cx="1003699" cy="9690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2EF3E80-16E6-0944-BDCB-221A6F86EFC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1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4312" y="4824784"/>
            <a:ext cx="848087" cy="962298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9657845" y="2114004"/>
            <a:ext cx="9144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ounded Rectangle 10"/>
          <p:cNvSpPr/>
          <p:nvPr/>
        </p:nvSpPr>
        <p:spPr>
          <a:xfrm>
            <a:off x="9657845" y="1180553"/>
            <a:ext cx="914400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ounded Rectangle 11"/>
          <p:cNvSpPr/>
          <p:nvPr/>
        </p:nvSpPr>
        <p:spPr>
          <a:xfrm>
            <a:off x="8732579" y="1180553"/>
            <a:ext cx="914400" cy="914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ounded Rectangle 12"/>
          <p:cNvSpPr/>
          <p:nvPr/>
        </p:nvSpPr>
        <p:spPr>
          <a:xfrm>
            <a:off x="9664367" y="3911239"/>
            <a:ext cx="914400" cy="914400"/>
          </a:xfrm>
          <a:prstGeom prst="roundRect">
            <a:avLst/>
          </a:prstGeom>
          <a:solidFill>
            <a:srgbClr val="E739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ounded Rectangle 13"/>
          <p:cNvSpPr/>
          <p:nvPr/>
        </p:nvSpPr>
        <p:spPr>
          <a:xfrm>
            <a:off x="6831869" y="1168039"/>
            <a:ext cx="914400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Rounded Rectangle 14"/>
          <p:cNvSpPr/>
          <p:nvPr/>
        </p:nvSpPr>
        <p:spPr>
          <a:xfrm>
            <a:off x="5930568" y="1147354"/>
            <a:ext cx="9144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Rounded Rectangle 15"/>
          <p:cNvSpPr/>
          <p:nvPr/>
        </p:nvSpPr>
        <p:spPr>
          <a:xfrm>
            <a:off x="1998617" y="2993570"/>
            <a:ext cx="9144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Rounded Rectangle 16"/>
          <p:cNvSpPr/>
          <p:nvPr/>
        </p:nvSpPr>
        <p:spPr>
          <a:xfrm>
            <a:off x="2007326" y="3907970"/>
            <a:ext cx="914400" cy="914400"/>
          </a:xfrm>
          <a:prstGeom prst="roundRect">
            <a:avLst/>
          </a:prstGeom>
          <a:solidFill>
            <a:srgbClr val="E739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ounded Rectangle 17"/>
          <p:cNvSpPr/>
          <p:nvPr/>
        </p:nvSpPr>
        <p:spPr>
          <a:xfrm>
            <a:off x="5003069" y="1168039"/>
            <a:ext cx="914400" cy="914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Rounded Rectangle 18"/>
          <p:cNvSpPr/>
          <p:nvPr/>
        </p:nvSpPr>
        <p:spPr>
          <a:xfrm>
            <a:off x="1998617" y="2061754"/>
            <a:ext cx="914400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Rounded Rectangle 19"/>
          <p:cNvSpPr/>
          <p:nvPr/>
        </p:nvSpPr>
        <p:spPr>
          <a:xfrm>
            <a:off x="4075570" y="1172939"/>
            <a:ext cx="914400" cy="914400"/>
          </a:xfrm>
          <a:prstGeom prst="roundRect">
            <a:avLst/>
          </a:prstGeom>
          <a:solidFill>
            <a:srgbClr val="E739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Rounded Rectangle 20"/>
          <p:cNvSpPr/>
          <p:nvPr/>
        </p:nvSpPr>
        <p:spPr>
          <a:xfrm>
            <a:off x="4110446" y="4004856"/>
            <a:ext cx="914400" cy="914400"/>
          </a:xfrm>
          <a:prstGeom prst="roundRect">
            <a:avLst/>
          </a:prstGeom>
          <a:solidFill>
            <a:srgbClr val="E739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Rounded Rectangle 21"/>
          <p:cNvSpPr/>
          <p:nvPr/>
        </p:nvSpPr>
        <p:spPr>
          <a:xfrm>
            <a:off x="5024846" y="3984171"/>
            <a:ext cx="9144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Rounded Rectangle 22"/>
          <p:cNvSpPr/>
          <p:nvPr/>
        </p:nvSpPr>
        <p:spPr>
          <a:xfrm>
            <a:off x="5939246" y="3984171"/>
            <a:ext cx="914400" cy="914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Rounded Rectangle 23"/>
          <p:cNvSpPr/>
          <p:nvPr/>
        </p:nvSpPr>
        <p:spPr>
          <a:xfrm>
            <a:off x="6853646" y="3984171"/>
            <a:ext cx="914400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Rounded Rectangle 24"/>
          <p:cNvSpPr/>
          <p:nvPr/>
        </p:nvSpPr>
        <p:spPr>
          <a:xfrm>
            <a:off x="2083525" y="5695405"/>
            <a:ext cx="914400" cy="914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Rounded Rectangle 25"/>
          <p:cNvSpPr/>
          <p:nvPr/>
        </p:nvSpPr>
        <p:spPr>
          <a:xfrm>
            <a:off x="2997925" y="5695405"/>
            <a:ext cx="9144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Rounded Rectangle 26"/>
          <p:cNvSpPr/>
          <p:nvPr/>
        </p:nvSpPr>
        <p:spPr>
          <a:xfrm>
            <a:off x="3923211" y="5730240"/>
            <a:ext cx="914400" cy="914400"/>
          </a:xfrm>
          <a:prstGeom prst="roundRect">
            <a:avLst/>
          </a:prstGeom>
          <a:solidFill>
            <a:srgbClr val="E739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" name="Rounded Rectangle 27"/>
          <p:cNvSpPr/>
          <p:nvPr/>
        </p:nvSpPr>
        <p:spPr>
          <a:xfrm>
            <a:off x="4837611" y="5730240"/>
            <a:ext cx="914400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Rounded Rectangle 28"/>
          <p:cNvSpPr/>
          <p:nvPr/>
        </p:nvSpPr>
        <p:spPr>
          <a:xfrm>
            <a:off x="9657845" y="3028406"/>
            <a:ext cx="914400" cy="914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Rounded Rectangle 29"/>
          <p:cNvSpPr/>
          <p:nvPr/>
        </p:nvSpPr>
        <p:spPr>
          <a:xfrm>
            <a:off x="6858009" y="5730240"/>
            <a:ext cx="9144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Rounded Rectangle 30"/>
          <p:cNvSpPr/>
          <p:nvPr/>
        </p:nvSpPr>
        <p:spPr>
          <a:xfrm>
            <a:off x="7781117" y="5730240"/>
            <a:ext cx="914400" cy="914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2" name="Rounded Rectangle 31"/>
          <p:cNvSpPr/>
          <p:nvPr/>
        </p:nvSpPr>
        <p:spPr>
          <a:xfrm>
            <a:off x="8726028" y="5730240"/>
            <a:ext cx="914400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Rounded Rectangle 32"/>
          <p:cNvSpPr/>
          <p:nvPr/>
        </p:nvSpPr>
        <p:spPr>
          <a:xfrm>
            <a:off x="9657845" y="5730240"/>
            <a:ext cx="9144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" name="Rounded Rectangle 33"/>
          <p:cNvSpPr/>
          <p:nvPr/>
        </p:nvSpPr>
        <p:spPr>
          <a:xfrm>
            <a:off x="4062471" y="2103119"/>
            <a:ext cx="914400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5" name="Group 34"/>
          <p:cNvGrpSpPr/>
          <p:nvPr/>
        </p:nvGrpSpPr>
        <p:grpSpPr>
          <a:xfrm>
            <a:off x="1667691" y="923109"/>
            <a:ext cx="1606732" cy="1138645"/>
            <a:chOff x="1515291" y="770709"/>
            <a:chExt cx="1606732" cy="1138645"/>
          </a:xfrm>
        </p:grpSpPr>
        <p:sp>
          <p:nvSpPr>
            <p:cNvPr id="36" name="Rectangle 35"/>
            <p:cNvSpPr/>
            <p:nvPr/>
          </p:nvSpPr>
          <p:spPr>
            <a:xfrm>
              <a:off x="1515291" y="770709"/>
              <a:ext cx="1606732" cy="1138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598737" y="1078421"/>
              <a:ext cx="14093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Comic Sans MS" panose="030F0702030302020204" pitchFamily="66" charset="0"/>
                </a:rPr>
                <a:t>START</a:t>
              </a:r>
              <a:endParaRPr lang="en-IN" sz="28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781117" y="3783874"/>
            <a:ext cx="1604927" cy="1319349"/>
            <a:chOff x="7628717" y="3631474"/>
            <a:chExt cx="1604927" cy="1319349"/>
          </a:xfrm>
        </p:grpSpPr>
        <p:sp>
          <p:nvSpPr>
            <p:cNvPr id="39" name="Rectangle 38"/>
            <p:cNvSpPr/>
            <p:nvPr/>
          </p:nvSpPr>
          <p:spPr>
            <a:xfrm>
              <a:off x="7652679" y="3631474"/>
              <a:ext cx="1552637" cy="131934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628717" y="4027361"/>
              <a:ext cx="16049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Comic Sans MS" panose="030F0702030302020204" pitchFamily="66" charset="0"/>
                </a:rPr>
                <a:t>FINISH</a:t>
              </a:r>
              <a:endParaRPr lang="en-IN" sz="28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1935834" y="4781005"/>
            <a:ext cx="1025057" cy="914400"/>
            <a:chOff x="1783434" y="4628605"/>
            <a:chExt cx="1025057" cy="914400"/>
          </a:xfrm>
        </p:grpSpPr>
        <p:sp>
          <p:nvSpPr>
            <p:cNvPr id="42" name="Oval 41"/>
            <p:cNvSpPr/>
            <p:nvPr/>
          </p:nvSpPr>
          <p:spPr>
            <a:xfrm>
              <a:off x="1783434" y="4628605"/>
              <a:ext cx="1025057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884974" y="4670306"/>
              <a:ext cx="8908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omic Sans MS" panose="030F0702030302020204" pitchFamily="66" charset="0"/>
                </a:rPr>
                <a:t>Back       </a:t>
              </a:r>
            </a:p>
            <a:p>
              <a:r>
                <a:rPr lang="en-US" sz="2400" dirty="0">
                  <a:latin typeface="Comic Sans MS" panose="030F0702030302020204" pitchFamily="66" charset="0"/>
                </a:rPr>
                <a:t> </a:t>
              </a:r>
              <a:r>
                <a:rPr lang="en-US" sz="2400" dirty="0" smtClean="0">
                  <a:latin typeface="Comic Sans MS" panose="030F0702030302020204" pitchFamily="66" charset="0"/>
                </a:rPr>
                <a:t> 1</a:t>
              </a:r>
              <a:endParaRPr lang="en-IN" sz="24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760719" y="5730240"/>
            <a:ext cx="1066779" cy="986660"/>
            <a:chOff x="5608319" y="5577840"/>
            <a:chExt cx="1066779" cy="986660"/>
          </a:xfrm>
        </p:grpSpPr>
        <p:sp>
          <p:nvSpPr>
            <p:cNvPr id="45" name="Oval 44"/>
            <p:cNvSpPr/>
            <p:nvPr/>
          </p:nvSpPr>
          <p:spPr>
            <a:xfrm>
              <a:off x="5608319" y="5577840"/>
              <a:ext cx="1066779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608319" y="5733503"/>
              <a:ext cx="104547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omic Sans MS" panose="030F0702030302020204" pitchFamily="66" charset="0"/>
                </a:rPr>
                <a:t>Jump </a:t>
              </a:r>
            </a:p>
            <a:p>
              <a:r>
                <a:rPr lang="en-US" sz="2400" dirty="0">
                  <a:latin typeface="Comic Sans MS" panose="030F0702030302020204" pitchFamily="66" charset="0"/>
                </a:rPr>
                <a:t> </a:t>
              </a:r>
              <a:r>
                <a:rPr lang="en-US" sz="2400" dirty="0" smtClean="0">
                  <a:latin typeface="Comic Sans MS" panose="030F0702030302020204" pitchFamily="66" charset="0"/>
                </a:rPr>
                <a:t>   2</a:t>
              </a:r>
              <a:endParaRPr lang="en-IN" sz="24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9505406" y="4815838"/>
            <a:ext cx="1275807" cy="914400"/>
            <a:chOff x="9353006" y="4663438"/>
            <a:chExt cx="1275807" cy="914400"/>
          </a:xfrm>
        </p:grpSpPr>
        <p:sp>
          <p:nvSpPr>
            <p:cNvPr id="48" name="Oval 47"/>
            <p:cNvSpPr/>
            <p:nvPr/>
          </p:nvSpPr>
          <p:spPr>
            <a:xfrm>
              <a:off x="9353006" y="4663438"/>
              <a:ext cx="1275807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511967" y="4712008"/>
              <a:ext cx="104708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omic Sans MS" panose="030F0702030302020204" pitchFamily="66" charset="0"/>
                </a:rPr>
                <a:t>Miss </a:t>
              </a:r>
            </a:p>
            <a:p>
              <a:r>
                <a:rPr lang="en-US" sz="2400" dirty="0" smtClean="0">
                  <a:latin typeface="Comic Sans MS" panose="030F0702030302020204" pitchFamily="66" charset="0"/>
                </a:rPr>
                <a:t>a turn</a:t>
              </a:r>
              <a:endParaRPr lang="en-IN" sz="24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746268" y="1027611"/>
            <a:ext cx="988438" cy="1188720"/>
            <a:chOff x="7593868" y="875211"/>
            <a:chExt cx="988438" cy="1188720"/>
          </a:xfrm>
        </p:grpSpPr>
        <p:sp>
          <p:nvSpPr>
            <p:cNvPr id="51" name="Oval 50"/>
            <p:cNvSpPr/>
            <p:nvPr/>
          </p:nvSpPr>
          <p:spPr>
            <a:xfrm>
              <a:off x="7593868" y="875211"/>
              <a:ext cx="986311" cy="11887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628717" y="1111556"/>
              <a:ext cx="95358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omic Sans MS" panose="030F0702030302020204" pitchFamily="66" charset="0"/>
                </a:rPr>
                <a:t>Jump      </a:t>
              </a:r>
            </a:p>
            <a:p>
              <a:r>
                <a:rPr lang="en-US" sz="2400" dirty="0">
                  <a:latin typeface="Comic Sans MS" panose="030F0702030302020204" pitchFamily="66" charset="0"/>
                </a:rPr>
                <a:t> </a:t>
              </a:r>
              <a:r>
                <a:rPr lang="en-US" sz="2400" dirty="0" smtClean="0">
                  <a:latin typeface="Comic Sans MS" panose="030F0702030302020204" pitchFamily="66" charset="0"/>
                </a:rPr>
                <a:t>  3</a:t>
              </a:r>
              <a:endParaRPr lang="en-IN" sz="24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923211" y="2996839"/>
            <a:ext cx="1212621" cy="987332"/>
            <a:chOff x="3770811" y="2844439"/>
            <a:chExt cx="1212621" cy="987332"/>
          </a:xfrm>
        </p:grpSpPr>
        <p:sp>
          <p:nvSpPr>
            <p:cNvPr id="54" name="Oval 53"/>
            <p:cNvSpPr/>
            <p:nvPr/>
          </p:nvSpPr>
          <p:spPr>
            <a:xfrm>
              <a:off x="3770811" y="2844439"/>
              <a:ext cx="1212621" cy="987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Back 3</a:t>
              </a:r>
              <a:endParaRPr lang="en-IN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30948" y="2959409"/>
              <a:ext cx="86642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omic Sans MS" panose="030F0702030302020204" pitchFamily="66" charset="0"/>
                </a:rPr>
                <a:t>Back </a:t>
              </a:r>
            </a:p>
            <a:p>
              <a:r>
                <a:rPr lang="en-US" sz="2400" dirty="0">
                  <a:latin typeface="Comic Sans MS" panose="030F0702030302020204" pitchFamily="66" charset="0"/>
                </a:rPr>
                <a:t> </a:t>
              </a:r>
              <a:r>
                <a:rPr lang="en-US" sz="2400" dirty="0" smtClean="0">
                  <a:latin typeface="Comic Sans MS" panose="030F0702030302020204" pitchFamily="66" charset="0"/>
                </a:rPr>
                <a:t>  3</a:t>
              </a:r>
              <a:endParaRPr lang="en-IN" sz="24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7054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886" y="2207622"/>
            <a:ext cx="1906291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omic Sans MS" panose="030F0702030302020204" pitchFamily="66" charset="0"/>
              </a:rPr>
              <a:t>stone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a</a:t>
            </a:r>
            <a:r>
              <a:rPr lang="en-US" sz="3200" dirty="0" smtClean="0">
                <a:latin typeface="Comic Sans MS" panose="030F0702030302020204" pitchFamily="66" charset="0"/>
              </a:rPr>
              <a:t>lso</a:t>
            </a:r>
          </a:p>
          <a:p>
            <a:r>
              <a:rPr lang="en-US" sz="3200" dirty="0" smtClean="0">
                <a:latin typeface="Comic Sans MS" panose="030F0702030302020204" pitchFamily="66" charset="0"/>
              </a:rPr>
              <a:t>focus 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c</a:t>
            </a:r>
            <a:r>
              <a:rPr lang="en-US" sz="3200" dirty="0" smtClean="0">
                <a:latin typeface="Comic Sans MS" panose="030F0702030302020204" pitchFamily="66" charset="0"/>
              </a:rPr>
              <a:t>oast</a:t>
            </a:r>
          </a:p>
          <a:p>
            <a:r>
              <a:rPr lang="en-US" sz="3200" dirty="0" smtClean="0">
                <a:latin typeface="Comic Sans MS" panose="030F0702030302020204" pitchFamily="66" charset="0"/>
              </a:rPr>
              <a:t>window</a:t>
            </a:r>
            <a:endParaRPr lang="en-US" sz="3200" dirty="0">
              <a:latin typeface="Comic Sans MS" panose="030F0702030302020204" pitchFamily="66" charset="0"/>
            </a:endParaRPr>
          </a:p>
          <a:p>
            <a:r>
              <a:rPr lang="en-US" sz="3200" dirty="0">
                <a:latin typeface="Comic Sans MS" panose="030F0702030302020204" pitchFamily="66" charset="0"/>
              </a:rPr>
              <a:t>approach</a:t>
            </a:r>
          </a:p>
          <a:p>
            <a:endParaRPr lang="en-US" sz="3200" dirty="0" smtClean="0">
              <a:latin typeface="Comic Sans MS" panose="030F0702030302020204" pitchFamily="66" charset="0"/>
            </a:endParaRPr>
          </a:p>
          <a:p>
            <a:endParaRPr lang="en-IN" sz="3200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12130" y="1358536"/>
            <a:ext cx="160011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disease</a:t>
            </a:r>
            <a:endParaRPr lang="en-IN" sz="3200" dirty="0">
              <a:latin typeface="Comic Sans MS" panose="030F0702030302020204" pitchFamily="66" charset="0"/>
            </a:endParaRPr>
          </a:p>
          <a:p>
            <a:r>
              <a:rPr lang="en-US" sz="3200" dirty="0" smtClean="0">
                <a:latin typeface="Comic Sans MS" panose="030F0702030302020204" pitchFamily="66" charset="0"/>
              </a:rPr>
              <a:t>green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b</a:t>
            </a:r>
            <a:r>
              <a:rPr lang="en-US" sz="3200" dirty="0" smtClean="0">
                <a:latin typeface="Comic Sans MS" panose="030F0702030302020204" pitchFamily="66" charset="0"/>
              </a:rPr>
              <a:t>egan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q</a:t>
            </a:r>
            <a:r>
              <a:rPr lang="en-US" sz="3200" dirty="0" smtClean="0">
                <a:latin typeface="Comic Sans MS" panose="030F0702030302020204" pitchFamily="66" charset="0"/>
              </a:rPr>
              <a:t>uickly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r</a:t>
            </a:r>
            <a:r>
              <a:rPr lang="en-US" sz="3200" dirty="0" smtClean="0">
                <a:latin typeface="Comic Sans MS" panose="030F0702030302020204" pitchFamily="66" charset="0"/>
              </a:rPr>
              <a:t>eason</a:t>
            </a:r>
          </a:p>
          <a:p>
            <a:r>
              <a:rPr lang="en-US" sz="3200" dirty="0" smtClean="0">
                <a:latin typeface="Comic Sans MS" panose="030F0702030302020204" pitchFamily="66" charset="0"/>
              </a:rPr>
              <a:t>reach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42486" y="2299062"/>
            <a:ext cx="166904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omic Sans MS" panose="030F0702030302020204" pitchFamily="66" charset="0"/>
              </a:rPr>
              <a:t>shape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c</a:t>
            </a:r>
            <a:r>
              <a:rPr lang="en-US" sz="3200" dirty="0" smtClean="0">
                <a:latin typeface="Comic Sans MS" panose="030F0702030302020204" pitchFamily="66" charset="0"/>
              </a:rPr>
              <a:t>ontain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s</a:t>
            </a:r>
            <a:r>
              <a:rPr lang="en-US" sz="3200" dirty="0" smtClean="0">
                <a:latin typeface="Comic Sans MS" panose="030F0702030302020204" pitchFamily="66" charset="0"/>
              </a:rPr>
              <a:t>afety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p</a:t>
            </a:r>
            <a:r>
              <a:rPr lang="en-US" sz="3200" dirty="0" smtClean="0">
                <a:latin typeface="Comic Sans MS" panose="030F0702030302020204" pitchFamily="66" charset="0"/>
              </a:rPr>
              <a:t>layer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m</a:t>
            </a:r>
            <a:r>
              <a:rPr lang="en-US" sz="3200" dirty="0" smtClean="0">
                <a:latin typeface="Comic Sans MS" panose="030F0702030302020204" pitchFamily="66" charset="0"/>
              </a:rPr>
              <a:t>istake</a:t>
            </a:r>
          </a:p>
          <a:p>
            <a:r>
              <a:rPr lang="en-US" sz="3200" dirty="0" smtClean="0">
                <a:latin typeface="Comic Sans MS" panose="030F0702030302020204" pitchFamily="66" charset="0"/>
              </a:rPr>
              <a:t>freight</a:t>
            </a:r>
            <a:endParaRPr lang="en-IN" sz="32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41771" y="1358536"/>
            <a:ext cx="179408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frighten</a:t>
            </a:r>
          </a:p>
          <a:p>
            <a:r>
              <a:rPr lang="en-US" sz="3200" dirty="0" smtClean="0">
                <a:latin typeface="Comic Sans MS" panose="030F0702030302020204" pitchFamily="66" charset="0"/>
              </a:rPr>
              <a:t>right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q</a:t>
            </a:r>
            <a:r>
              <a:rPr lang="en-US" sz="3200" dirty="0" smtClean="0">
                <a:latin typeface="Comic Sans MS" panose="030F0702030302020204" pitchFamily="66" charset="0"/>
              </a:rPr>
              <a:t>uiet</a:t>
            </a:r>
          </a:p>
          <a:p>
            <a:r>
              <a:rPr lang="en-US" sz="3200" dirty="0" smtClean="0">
                <a:latin typeface="Comic Sans MS" panose="030F0702030302020204" pitchFamily="66" charset="0"/>
              </a:rPr>
              <a:t>behind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w</a:t>
            </a:r>
            <a:r>
              <a:rPr lang="en-US" sz="3200" dirty="0" smtClean="0">
                <a:latin typeface="Comic Sans MS" panose="030F0702030302020204" pitchFamily="66" charset="0"/>
              </a:rPr>
              <a:t>hite</a:t>
            </a:r>
          </a:p>
          <a:p>
            <a:r>
              <a:rPr lang="en-US" sz="3200" dirty="0" smtClean="0">
                <a:latin typeface="Comic Sans MS" panose="030F0702030302020204" pitchFamily="66" charset="0"/>
              </a:rPr>
              <a:t>silent</a:t>
            </a:r>
            <a:endParaRPr lang="en-US" sz="32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58842" y="2299062"/>
            <a:ext cx="1683474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omic Sans MS" panose="030F0702030302020204" pitchFamily="66" charset="0"/>
              </a:rPr>
              <a:t>stool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f</a:t>
            </a:r>
            <a:r>
              <a:rPr lang="en-US" sz="3200" dirty="0" smtClean="0">
                <a:latin typeface="Comic Sans MS" panose="030F0702030302020204" pitchFamily="66" charset="0"/>
              </a:rPr>
              <a:t>ewer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f</a:t>
            </a:r>
            <a:r>
              <a:rPr lang="en-US" sz="3200" dirty="0" smtClean="0">
                <a:latin typeface="Comic Sans MS" panose="030F0702030302020204" pitchFamily="66" charset="0"/>
              </a:rPr>
              <a:t>luent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choose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newly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clueless</a:t>
            </a:r>
          </a:p>
          <a:p>
            <a:endParaRPr lang="en-IN" sz="3200" dirty="0"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55876" y="2196228"/>
            <a:ext cx="2099234" cy="31724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495871" y="1358536"/>
            <a:ext cx="2103120" cy="319550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9935866" y="2258181"/>
            <a:ext cx="1985521" cy="31724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225747" y="2184711"/>
            <a:ext cx="1976295" cy="319550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2630226" y="1416267"/>
            <a:ext cx="2084889" cy="3080043"/>
          </a:xfrm>
          <a:prstGeom prst="rect">
            <a:avLst/>
          </a:prstGeom>
          <a:solidFill>
            <a:srgbClr val="E739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10207284" y="812599"/>
            <a:ext cx="986590" cy="377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1048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5840" y="627017"/>
            <a:ext cx="1128546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Instructions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You will need a dice to play this game.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pPr marL="457200" indent="-45720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Throw the dice.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Move the counter the number of spaces as indicated by the dice.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Read a word that is under the matching block on the next slide.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The first to reach FINISH is the winner.</a:t>
            </a:r>
          </a:p>
          <a:p>
            <a:pPr marL="457200" indent="-457200">
              <a:buAutoNum type="arabicPeriod"/>
            </a:pPr>
            <a:endParaRPr lang="en-US" sz="2400" dirty="0">
              <a:latin typeface="Comic Sans MS" panose="030F0702030302020204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 smtClean="0">
                <a:latin typeface="Comic Sans MS" panose="030F0702030302020204" pitchFamily="66" charset="0"/>
              </a:rPr>
              <a:t>A throw of 6 on the dice </a:t>
            </a:r>
            <a:r>
              <a:rPr lang="en-US" sz="2400" u="sng" dirty="0" smtClean="0">
                <a:latin typeface="Comic Sans MS" panose="030F0702030302020204" pitchFamily="66" charset="0"/>
              </a:rPr>
              <a:t>does not</a:t>
            </a:r>
            <a:r>
              <a:rPr lang="en-US" sz="2400" dirty="0" smtClean="0">
                <a:latin typeface="Comic Sans MS" panose="030F0702030302020204" pitchFamily="66" charset="0"/>
              </a:rPr>
              <a:t> give the thrower another chance.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latin typeface="Comic Sans MS" panose="030F0702030302020204" pitchFamily="66" charset="0"/>
              </a:rPr>
              <a:t>To finish the player has to throw an exact number on the dice as that of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t</a:t>
            </a:r>
            <a:r>
              <a:rPr lang="en-US" sz="2400" dirty="0" smtClean="0">
                <a:latin typeface="Comic Sans MS" panose="030F0702030302020204" pitchFamily="66" charset="0"/>
              </a:rPr>
              <a:t>he number of squares remaining.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latin typeface="Comic Sans MS" panose="030F0702030302020204" pitchFamily="66" charset="0"/>
              </a:rPr>
              <a:t>The player gets 2 chances to read the word. Failure to do so means missing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t</a:t>
            </a:r>
            <a:r>
              <a:rPr lang="en-US" sz="2400" dirty="0" smtClean="0">
                <a:latin typeface="Comic Sans MS" panose="030F0702030302020204" pitchFamily="66" charset="0"/>
              </a:rPr>
              <a:t>he next chance.</a:t>
            </a:r>
            <a:endParaRPr lang="en-IN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467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2960" y="666205"/>
            <a:ext cx="1075005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The words are revealed by selecting and moving the block of the required</a:t>
            </a:r>
          </a:p>
          <a:p>
            <a:r>
              <a:rPr lang="en-US" sz="2400" dirty="0" err="1" smtClean="0">
                <a:latin typeface="Comic Sans MS" panose="030F0702030302020204" pitchFamily="66" charset="0"/>
              </a:rPr>
              <a:t>colour</a:t>
            </a:r>
            <a:r>
              <a:rPr lang="en-US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The words in the blocks can be changed as per your requirement.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smtClean="0">
                <a:latin typeface="Comic Sans MS" panose="030F0702030302020204" pitchFamily="66" charset="0"/>
              </a:rPr>
              <a:t>Enjoy!</a:t>
            </a:r>
            <a:endParaRPr lang="en-IN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201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191</Words>
  <Application>Microsoft Office PowerPoint</Application>
  <PresentationFormat>Widescreen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Reading Game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Game</dc:title>
  <dc:creator>Admin</dc:creator>
  <cp:lastModifiedBy>Admin</cp:lastModifiedBy>
  <cp:revision>2</cp:revision>
  <dcterms:created xsi:type="dcterms:W3CDTF">2020-10-06T13:51:00Z</dcterms:created>
  <dcterms:modified xsi:type="dcterms:W3CDTF">2020-10-06T13:56:07Z</dcterms:modified>
</cp:coreProperties>
</file>