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336" y="91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a784ab86d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a784ab86d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a784ab86d1_1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a784ab86d1_1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drive.google.com/file/d/1keduG8yvA9ZiFqihaBVBMkriheavHJEp/view" TargetMode="External"/><Relationship Id="rId13" Type="http://schemas.openxmlformats.org/officeDocument/2006/relationships/hyperlink" Target="http://drive.google.com/file/d/1-8iepz0CF1mrOLSmluaLKw6miTfPTxJT/view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drive.google.com/file/d/1l6po4v3N2aW1IvQ5i5CaCjmf_JnU8whJ/view" TargetMode="External"/><Relationship Id="rId12" Type="http://schemas.openxmlformats.org/officeDocument/2006/relationships/hyperlink" Target="http://drive.google.com/file/d/1_868LzLWrB8E9TyRlzcOfTGDO2dcRUBh/view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drive.google.com/file/d/1gBmWaDrtb-89PSs7jlSLpvKOzIQ5Ebfg/view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drive.google.com/file/d/1rEuP1vCoJsJR4ixazff6Ci0kQ_lBHX1i/view" TargetMode="External"/><Relationship Id="rId11" Type="http://schemas.openxmlformats.org/officeDocument/2006/relationships/hyperlink" Target="http://drive.google.com/file/d/1Ze6bxgzSoj8J0HYG0hx5GiqkzsS35Lp9/view" TargetMode="External"/><Relationship Id="rId5" Type="http://schemas.openxmlformats.org/officeDocument/2006/relationships/image" Target="../media/image2.png"/><Relationship Id="rId15" Type="http://schemas.openxmlformats.org/officeDocument/2006/relationships/hyperlink" Target="http://drive.google.com/file/d/1-1UoWXieow6lY6L9FNoJmLx5oockysE6/view" TargetMode="External"/><Relationship Id="rId10" Type="http://schemas.openxmlformats.org/officeDocument/2006/relationships/hyperlink" Target="http://drive.google.com/file/d/14oYAyIxrtTAgAAfoGvR6_8I2gI9Jt1BM/view" TargetMode="External"/><Relationship Id="rId4" Type="http://schemas.openxmlformats.org/officeDocument/2006/relationships/hyperlink" Target="http://drive.google.com/file/d/123_TetfSfGj74hDkn7vygZdAIqp7czJJ/view" TargetMode="External"/><Relationship Id="rId9" Type="http://schemas.openxmlformats.org/officeDocument/2006/relationships/hyperlink" Target="http://drive.google.com/file/d/1Tq5YA_jc7L-el4k8OssBX25otzBZrsoo/view" TargetMode="External"/><Relationship Id="rId14" Type="http://schemas.openxmlformats.org/officeDocument/2006/relationships/hyperlink" Target="http://drive.google.com/file/d/1uH9sSu1xX9Snk6uIavWxTpuHYMQln6aC/view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drive.google.com/file/d/1sRMuc7lweD3PvwxWOPCjhQKRuLX467Fa/view" TargetMode="External"/><Relationship Id="rId13" Type="http://schemas.openxmlformats.org/officeDocument/2006/relationships/hyperlink" Target="http://drive.google.com/file/d/12yJNlE4Qq2yTW6F1_MO67saDgaWLbHL5/view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://drive.google.com/file/d/1Pc2c2_B6W7BuyvFASFTlHiDuM5uej58i/view" TargetMode="External"/><Relationship Id="rId12" Type="http://schemas.openxmlformats.org/officeDocument/2006/relationships/hyperlink" Target="http://drive.google.com/file/d/194E7ysfIMbEodacsBqDjIu_7D_OXbooA/view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drive.google.com/file/d/1nD6MK7s7ttfksCJKIMx5K0Ggr5N1V8F6/view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drive.google.com/file/d/1Ku3zVD9wyk_B3iajY42DNCQE-61RNRWS/view" TargetMode="External"/><Relationship Id="rId11" Type="http://schemas.openxmlformats.org/officeDocument/2006/relationships/hyperlink" Target="http://drive.google.com/file/d/1yWFJ3uir59Sd8uYVtwtY1RA6wIe_AGxx/view" TargetMode="External"/><Relationship Id="rId5" Type="http://schemas.openxmlformats.org/officeDocument/2006/relationships/image" Target="../media/image2.png"/><Relationship Id="rId15" Type="http://schemas.openxmlformats.org/officeDocument/2006/relationships/hyperlink" Target="http://drive.google.com/file/d/1qy17LiArVZWZrG1StBEoUwWcRECa8XkG/view" TargetMode="External"/><Relationship Id="rId10" Type="http://schemas.openxmlformats.org/officeDocument/2006/relationships/hyperlink" Target="http://drive.google.com/file/d/1bKrOFmB1jJYfOjZqOnj2_5NEUtUpBV6P/view" TargetMode="External"/><Relationship Id="rId4" Type="http://schemas.openxmlformats.org/officeDocument/2006/relationships/hyperlink" Target="http://drive.google.com/file/d/1SGNZLMwHSO4TpYeO6kEDSb-EbRUWBPPd/view" TargetMode="External"/><Relationship Id="rId9" Type="http://schemas.openxmlformats.org/officeDocument/2006/relationships/hyperlink" Target="http://drive.google.com/file/d/1t5h6wK8epNXmXpH7sxAptc9FOZKvbzIj/view" TargetMode="External"/><Relationship Id="rId14" Type="http://schemas.openxmlformats.org/officeDocument/2006/relationships/hyperlink" Target="http://drive.google.com/file/d/1owoAjaJTVBD4n9myyOl1z3q92mB9qZEj/view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drive.google.com/file/d/1A9V9IlZSxtDZvNNDxM0ojYuUuxsiDbQW/view" TargetMode="External"/><Relationship Id="rId13" Type="http://schemas.openxmlformats.org/officeDocument/2006/relationships/hyperlink" Target="http://drive.google.com/file/d/1mRaic6B8zHIdXAQCuJpXT0PwUeZAERW_/view" TargetMode="External"/><Relationship Id="rId3" Type="http://schemas.openxmlformats.org/officeDocument/2006/relationships/hyperlink" Target="http://drive.google.com/file/d/1ikTebdyyF5hvUz0OIjbpCoNKudPy13uA/view" TargetMode="External"/><Relationship Id="rId7" Type="http://schemas.openxmlformats.org/officeDocument/2006/relationships/hyperlink" Target="http://drive.google.com/file/d/18RYNY7-MOLai_k3EU0AVJW8FALiiKKjW/view" TargetMode="External"/><Relationship Id="rId12" Type="http://schemas.openxmlformats.org/officeDocument/2006/relationships/hyperlink" Target="http://drive.google.com/file/d/1L83cbm50NbyFdEFfNCXqAWCbC4xf6UCz/view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://drive.google.com/file/d/1RB3F6zv9QKdXFT98Zkk-CYDm34PAcsLJ/view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drive.google.com/file/d/1DzgoPou42zMiaPdXgAyaapdefyn4ZEvU/view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://drive.google.com/file/d/1X1bFns2d-hndAwXs95F20XVi_GG2nUj5/view" TargetMode="External"/><Relationship Id="rId15" Type="http://schemas.openxmlformats.org/officeDocument/2006/relationships/hyperlink" Target="http://drive.google.com/file/d/15JnSeWn-ZqQIeXMfbVj5dw_4INq7ZlYU/view" TargetMode="External"/><Relationship Id="rId10" Type="http://schemas.openxmlformats.org/officeDocument/2006/relationships/hyperlink" Target="http://drive.google.com/file/d/1t-WGG8gBM8ggzRuyGLK1J1-D263esBjE/view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://drive.google.com/file/d/1yWFJ3uir59Sd8uYVtwtY1RA6wIe_AGxx/view" TargetMode="External"/><Relationship Id="rId14" Type="http://schemas.openxmlformats.org/officeDocument/2006/relationships/hyperlink" Target="http://drive.google.com/file/d/1x7dKhNvbnJaY8DyZHXWBX5eeamG5xgqu/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4500" y="514350"/>
            <a:ext cx="3790950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/>
          <p:nvPr/>
        </p:nvSpPr>
        <p:spPr>
          <a:xfrm>
            <a:off x="38576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700" dirty="0">
                <a:latin typeface="Comic Sans MS"/>
                <a:ea typeface="Comic Sans MS"/>
                <a:cs typeface="Comic Sans MS"/>
                <a:sym typeface="Comic Sans MS"/>
              </a:rPr>
              <a:t>  </a:t>
            </a:r>
            <a:r>
              <a:rPr lang="en" sz="4800" dirty="0">
                <a:latin typeface="Comic Sans MS"/>
                <a:ea typeface="Comic Sans MS"/>
                <a:cs typeface="Comic Sans MS"/>
                <a:sym typeface="Comic Sans MS"/>
              </a:rPr>
              <a:t>1</a:t>
            </a:r>
            <a:endParaRPr sz="4800" dirty="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56" name="Google Shape;56;p13"/>
          <p:cNvSpPr/>
          <p:nvPr/>
        </p:nvSpPr>
        <p:spPr>
          <a:xfrm>
            <a:off x="50387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latin typeface="Comic Sans MS"/>
                <a:ea typeface="Comic Sans MS"/>
                <a:cs typeface="Comic Sans MS"/>
                <a:sym typeface="Comic Sans MS"/>
              </a:rPr>
              <a:t>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2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57" name="Google Shape;57;p13"/>
          <p:cNvSpPr/>
          <p:nvPr/>
        </p:nvSpPr>
        <p:spPr>
          <a:xfrm>
            <a:off x="62198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latin typeface="Comic Sans MS"/>
                <a:ea typeface="Comic Sans MS"/>
                <a:cs typeface="Comic Sans MS"/>
                <a:sym typeface="Comic Sans MS"/>
              </a:rPr>
              <a:t>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3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58" name="Google Shape;58;p13"/>
          <p:cNvSpPr/>
          <p:nvPr/>
        </p:nvSpPr>
        <p:spPr>
          <a:xfrm>
            <a:off x="74009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4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59" name="Google Shape;59;p13"/>
          <p:cNvSpPr/>
          <p:nvPr/>
        </p:nvSpPr>
        <p:spPr>
          <a:xfrm>
            <a:off x="38576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5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60" name="Google Shape;60;p13"/>
          <p:cNvSpPr/>
          <p:nvPr/>
        </p:nvSpPr>
        <p:spPr>
          <a:xfrm>
            <a:off x="50387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6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61" name="Google Shape;61;p13"/>
          <p:cNvSpPr/>
          <p:nvPr/>
        </p:nvSpPr>
        <p:spPr>
          <a:xfrm>
            <a:off x="62198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7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62" name="Google Shape;62;p13"/>
          <p:cNvSpPr/>
          <p:nvPr/>
        </p:nvSpPr>
        <p:spPr>
          <a:xfrm>
            <a:off x="74009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8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63" name="Google Shape;63;p13"/>
          <p:cNvSpPr/>
          <p:nvPr/>
        </p:nvSpPr>
        <p:spPr>
          <a:xfrm>
            <a:off x="38576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9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64" name="Google Shape;64;p13"/>
          <p:cNvSpPr/>
          <p:nvPr/>
        </p:nvSpPr>
        <p:spPr>
          <a:xfrm>
            <a:off x="507990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10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65" name="Google Shape;65;p13"/>
          <p:cNvSpPr/>
          <p:nvPr/>
        </p:nvSpPr>
        <p:spPr>
          <a:xfrm>
            <a:off x="62198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11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66" name="Google Shape;66;p13"/>
          <p:cNvSpPr/>
          <p:nvPr/>
        </p:nvSpPr>
        <p:spPr>
          <a:xfrm>
            <a:off x="74009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12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67" name="Google Shape;67;p13" title="03 Track 3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57650" y="5143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3" title="06 Track 6.mp3">
            <a:hlinkClick r:id="rId6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07675" y="46257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3" title="12 Track 12.mp3">
            <a:hlinkClick r:id="rId7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04313" y="46257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13" title="14 Track 14.mp3">
            <a:hlinkClick r:id="rId8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18650" y="4626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3" title="15 Track 15.mp3">
            <a:hlinkClick r:id="rId9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05875" y="16021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3" title="17 Track 17.mp3">
            <a:hlinkClick r:id="rId10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12863" y="1602138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3" title="33 Track 33.mp3">
            <a:hlinkClick r:id="rId11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06913" y="1602138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3" title="35 Track 35.mp3">
            <a:hlinkClick r:id="rId12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400950" y="1602138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3" title="52 Track 52.mp3">
            <a:hlinkClick r:id="rId13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57650" y="267957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13" title="59 Track 59.mp3">
            <a:hlinkClick r:id="rId1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289750" y="2679575"/>
            <a:ext cx="397525" cy="397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77;p13" title="90 Track 90.mp3">
            <a:hlinkClick r:id="rId15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68588" y="2679574"/>
            <a:ext cx="397525" cy="397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3" title="97 Track 97.mp3">
            <a:hlinkClick r:id="rId16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49325" y="2679575"/>
            <a:ext cx="397525" cy="397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4"/>
          <p:cNvSpPr/>
          <p:nvPr/>
        </p:nvSpPr>
        <p:spPr>
          <a:xfrm>
            <a:off x="38576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700">
                <a:latin typeface="Comic Sans MS"/>
                <a:ea typeface="Comic Sans MS"/>
                <a:cs typeface="Comic Sans MS"/>
                <a:sym typeface="Comic Sans MS"/>
              </a:rPr>
              <a:t> 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84" name="Google Shape;84;p14"/>
          <p:cNvSpPr/>
          <p:nvPr/>
        </p:nvSpPr>
        <p:spPr>
          <a:xfrm>
            <a:off x="50387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latin typeface="Comic Sans MS"/>
                <a:ea typeface="Comic Sans MS"/>
                <a:cs typeface="Comic Sans MS"/>
                <a:sym typeface="Comic Sans MS"/>
              </a:rPr>
              <a:t>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2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85" name="Google Shape;85;p14"/>
          <p:cNvSpPr/>
          <p:nvPr/>
        </p:nvSpPr>
        <p:spPr>
          <a:xfrm>
            <a:off x="62198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latin typeface="Comic Sans MS"/>
                <a:ea typeface="Comic Sans MS"/>
                <a:cs typeface="Comic Sans MS"/>
                <a:sym typeface="Comic Sans MS"/>
              </a:rPr>
              <a:t>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3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86" name="Google Shape;86;p14"/>
          <p:cNvSpPr/>
          <p:nvPr/>
        </p:nvSpPr>
        <p:spPr>
          <a:xfrm>
            <a:off x="74009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4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87" name="Google Shape;87;p14"/>
          <p:cNvSpPr/>
          <p:nvPr/>
        </p:nvSpPr>
        <p:spPr>
          <a:xfrm>
            <a:off x="38576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5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88" name="Google Shape;88;p14"/>
          <p:cNvSpPr/>
          <p:nvPr/>
        </p:nvSpPr>
        <p:spPr>
          <a:xfrm>
            <a:off x="50387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6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89" name="Google Shape;89;p14"/>
          <p:cNvSpPr/>
          <p:nvPr/>
        </p:nvSpPr>
        <p:spPr>
          <a:xfrm>
            <a:off x="62198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7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90" name="Google Shape;90;p14"/>
          <p:cNvSpPr/>
          <p:nvPr/>
        </p:nvSpPr>
        <p:spPr>
          <a:xfrm>
            <a:off x="74009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8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91" name="Google Shape;91;p14"/>
          <p:cNvSpPr/>
          <p:nvPr/>
        </p:nvSpPr>
        <p:spPr>
          <a:xfrm>
            <a:off x="38576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9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92" name="Google Shape;92;p14"/>
          <p:cNvSpPr/>
          <p:nvPr/>
        </p:nvSpPr>
        <p:spPr>
          <a:xfrm>
            <a:off x="507990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10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93" name="Google Shape;93;p14"/>
          <p:cNvSpPr/>
          <p:nvPr/>
        </p:nvSpPr>
        <p:spPr>
          <a:xfrm>
            <a:off x="62198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11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94" name="Google Shape;94;p14"/>
          <p:cNvSpPr/>
          <p:nvPr/>
        </p:nvSpPr>
        <p:spPr>
          <a:xfrm>
            <a:off x="74009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12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95" name="Google Shape;95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1300" y="409575"/>
            <a:ext cx="3552850" cy="3552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4" title="61 Track 61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57650" y="4613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4" title="62 Track 62.mp3">
            <a:hlinkClick r:id="rId6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38750" y="4613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4" title="63 Track 63.mp3">
            <a:hlinkClick r:id="rId7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19850" y="4613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4" title="64 Track 64.mp3">
            <a:hlinkClick r:id="rId8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400950" y="4613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14" title="65 Track 65.mp3">
            <a:hlinkClick r:id="rId9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16225" y="16015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4" title="70 Track 70.mp3">
            <a:hlinkClick r:id="rId10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18038" y="16015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4" title="74 Track 74.mp3">
            <a:hlinkClick r:id="rId11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68075" y="16015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p14" title="79 Track 79.mp3">
            <a:hlinkClick r:id="rId12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400950" y="16015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4" title="81 Track 81.mp3">
            <a:hlinkClick r:id="rId13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16225" y="26795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title="82 Track 82.mp3">
            <a:hlinkClick r:id="rId1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18038" y="26795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title="86 Track 86.mp3">
            <a:hlinkClick r:id="rId15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09500" y="2679550"/>
            <a:ext cx="415775" cy="415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title="89 Track 89.mp3">
            <a:hlinkClick r:id="rId16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59800" y="2741700"/>
            <a:ext cx="415775" cy="415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5"/>
          <p:cNvSpPr/>
          <p:nvPr/>
        </p:nvSpPr>
        <p:spPr>
          <a:xfrm>
            <a:off x="38576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700">
                <a:latin typeface="Comic Sans MS"/>
                <a:ea typeface="Comic Sans MS"/>
                <a:cs typeface="Comic Sans MS"/>
                <a:sym typeface="Comic Sans MS"/>
              </a:rPr>
              <a:t> 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13" name="Google Shape;113;p15"/>
          <p:cNvSpPr/>
          <p:nvPr/>
        </p:nvSpPr>
        <p:spPr>
          <a:xfrm>
            <a:off x="50387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latin typeface="Comic Sans MS"/>
                <a:ea typeface="Comic Sans MS"/>
                <a:cs typeface="Comic Sans MS"/>
                <a:sym typeface="Comic Sans MS"/>
              </a:rPr>
              <a:t>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2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14" name="Google Shape;114;p15"/>
          <p:cNvSpPr/>
          <p:nvPr/>
        </p:nvSpPr>
        <p:spPr>
          <a:xfrm>
            <a:off x="62198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latin typeface="Comic Sans MS"/>
                <a:ea typeface="Comic Sans MS"/>
                <a:cs typeface="Comic Sans MS"/>
                <a:sym typeface="Comic Sans MS"/>
              </a:rPr>
              <a:t> </a:t>
            </a: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3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15" name="Google Shape;115;p15"/>
          <p:cNvSpPr/>
          <p:nvPr/>
        </p:nvSpPr>
        <p:spPr>
          <a:xfrm>
            <a:off x="7400950" y="51435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4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16" name="Google Shape;116;p15"/>
          <p:cNvSpPr/>
          <p:nvPr/>
        </p:nvSpPr>
        <p:spPr>
          <a:xfrm>
            <a:off x="38576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5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17" name="Google Shape;117;p15"/>
          <p:cNvSpPr/>
          <p:nvPr/>
        </p:nvSpPr>
        <p:spPr>
          <a:xfrm>
            <a:off x="50387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6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18" name="Google Shape;118;p15"/>
          <p:cNvSpPr/>
          <p:nvPr/>
        </p:nvSpPr>
        <p:spPr>
          <a:xfrm>
            <a:off x="62198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7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19" name="Google Shape;119;p15"/>
          <p:cNvSpPr/>
          <p:nvPr/>
        </p:nvSpPr>
        <p:spPr>
          <a:xfrm>
            <a:off x="7400950" y="1628025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8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20" name="Google Shape;120;p15"/>
          <p:cNvSpPr/>
          <p:nvPr/>
        </p:nvSpPr>
        <p:spPr>
          <a:xfrm>
            <a:off x="38576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 9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21" name="Google Shape;121;p15"/>
          <p:cNvSpPr/>
          <p:nvPr/>
        </p:nvSpPr>
        <p:spPr>
          <a:xfrm>
            <a:off x="507990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10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22" name="Google Shape;122;p15"/>
          <p:cNvSpPr/>
          <p:nvPr/>
        </p:nvSpPr>
        <p:spPr>
          <a:xfrm>
            <a:off x="62198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11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23" name="Google Shape;123;p15"/>
          <p:cNvSpPr/>
          <p:nvPr/>
        </p:nvSpPr>
        <p:spPr>
          <a:xfrm>
            <a:off x="7400950" y="2741700"/>
            <a:ext cx="987600" cy="9876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latin typeface="Comic Sans MS"/>
                <a:ea typeface="Comic Sans MS"/>
                <a:cs typeface="Comic Sans MS"/>
                <a:sym typeface="Comic Sans MS"/>
              </a:rPr>
              <a:t>12</a:t>
            </a:r>
            <a:endParaRPr sz="48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124" name="Google Shape;124;p15" title="93 Track 93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12763" y="4522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15" title="91 Track 91.mp3">
            <a:hlinkClick r:id="rId5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81088" y="467038"/>
            <a:ext cx="427575" cy="42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5" title="94 Track 94.mp3">
            <a:hlinkClick r:id="rId6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76213" y="4522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title="95 Track 95.mp3">
            <a:hlinkClick r:id="rId7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00950" y="452238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5" title="96 Track 96.mp3">
            <a:hlinkClick r:id="rId8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57650" y="1596950"/>
            <a:ext cx="367425" cy="367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5" title="74 Track 74.mp3">
            <a:hlinkClick r:id="rId9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38750" y="1589563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15" title="78 Track 78.mp3">
            <a:hlinkClick r:id="rId10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19850" y="1596974"/>
            <a:ext cx="427575" cy="42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" name="Google Shape;131;p15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36950" y="467050"/>
            <a:ext cx="3750650" cy="3750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5" title="18-Funny Horn 1.mp3">
            <a:hlinkClick r:id="rId12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00950" y="1596974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5" title="13-Cricket sound.mp3">
            <a:hlinkClick r:id="rId1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57650" y="2700274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5" title="2-Oh No.mp3">
            <a:hlinkClick r:id="rId14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38750" y="2700275"/>
            <a:ext cx="367425" cy="367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5" title="4-Bell Puk.mp3">
            <a:hlinkClick r:id="rId15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19850" y="2712100"/>
            <a:ext cx="367425" cy="367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5" title="12-Funny Bounce Sound 2.mp3">
            <a:hlinkClick r:id="rId16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359800" y="2700275"/>
            <a:ext cx="367425" cy="367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63</Words>
  <Application>Microsoft Office PowerPoint</Application>
  <PresentationFormat>On-screen Show (16:9)</PresentationFormat>
  <Paragraphs>36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Comic Sans MS</vt:lpstr>
      <vt:lpstr>Simple Light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Caroll</dc:creator>
  <cp:lastModifiedBy>Caroll</cp:lastModifiedBy>
  <cp:revision>3</cp:revision>
  <dcterms:modified xsi:type="dcterms:W3CDTF">2022-07-05T00:28:22Z</dcterms:modified>
</cp:coreProperties>
</file>