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772400" cx="100584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d51eb9a33_0_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d51eb9a3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d51eb9a33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d51eb9a3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cd51eb9a33_0_1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cd51eb9a3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 g  l  n  r  s  t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00" y="0"/>
            <a:ext cx="9909001" cy="18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 d  f  l  p  r  s  t 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00" y="0"/>
            <a:ext cx="9909001" cy="18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 f g k l m p r s 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00" y="0"/>
            <a:ext cx="9909001" cy="18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 l m p p r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00" y="0"/>
            <a:ext cx="9909001" cy="182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