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7772400" cx="10058400"/>
  <p:notesSz cx="6858000" cy="9144000"/>
  <p:embeddedFontLst>
    <p:embeddedFont>
      <p:font typeface="Century Gothic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CenturyGothic-italic.fntdata"/><Relationship Id="rId10" Type="http://schemas.openxmlformats.org/officeDocument/2006/relationships/font" Target="fonts/CenturyGothic-bold.fntdata"/><Relationship Id="rId12" Type="http://schemas.openxmlformats.org/officeDocument/2006/relationships/font" Target="fonts/CenturyGothic-boldItalic.fntdata"/><Relationship Id="rId9" Type="http://schemas.openxmlformats.org/officeDocument/2006/relationships/font" Target="fonts/CenturyGothic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5b2febcab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5b2febca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milk</a:t>
            </a:r>
            <a:endParaRPr b="1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c5a13f299e_0_2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c5a13f299e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soft</a:t>
            </a:r>
            <a:endParaRPr b="1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c5a13f299e_0_9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c5a13f299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lend </a:t>
            </a:r>
            <a:r>
              <a:rPr lang="en"/>
              <a:t>(loan)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14a</a:t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  i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  k  l  m  n  p  s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  w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5175" y="249848"/>
            <a:ext cx="7817450" cy="1710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14b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o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  f  j  l  m  n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  s  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5175" y="249848"/>
            <a:ext cx="7817450" cy="1710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14c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i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d  k  l  n  w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ng  th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5175" y="249848"/>
            <a:ext cx="7817450" cy="1710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