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7772400" cx="10058400"/>
  <p:notesSz cx="6858000" cy="9144000"/>
  <p:embeddedFontLst>
    <p:embeddedFont>
      <p:font typeface="Century Gothic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enturyGothic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enturyGothic-italic.fntdata"/><Relationship Id="rId14" Type="http://schemas.openxmlformats.org/officeDocument/2006/relationships/font" Target="fonts/CenturyGothic-bold.fntdata"/><Relationship Id="rId16" Type="http://schemas.openxmlformats.org/officeDocument/2006/relationships/font" Target="fonts/CenturyGothic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5b2febcab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5b2febc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clan</a:t>
            </a:r>
            <a:endParaRPr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c5b5c9ec20_0_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c5b5c9ec2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tru</a:t>
            </a:r>
            <a:r>
              <a:rPr b="1" lang="en" u="sng"/>
              <a:t>ck</a:t>
            </a:r>
            <a:endParaRPr b="1" u="sn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c5b5c9ec20_0_9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c5b5c9ec20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step</a:t>
            </a:r>
            <a:endParaRPr b="1" u="sn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c5b5c9ec20_0_1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c5b5c9ec20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plan</a:t>
            </a:r>
            <a:endParaRPr b="1" u="sng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c5b5c9ec20_0_23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c5b5c9ec20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sme</a:t>
            </a:r>
            <a:r>
              <a:rPr b="1" lang="en" u="sng"/>
              <a:t>ll</a:t>
            </a:r>
            <a:endParaRPr b="1" u="sng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c5b5c9ec20_0_3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c5b5c9ec20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trip</a:t>
            </a:r>
            <a:endParaRPr b="1" u="sng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c5b5c9ec20_0_4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c5b5c9ec20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dre</a:t>
            </a:r>
            <a:r>
              <a:rPr b="1" lang="en" u="sng"/>
              <a:t>ss</a:t>
            </a:r>
            <a:endParaRPr b="1" u="sng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15a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d f l n p r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ll 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201050"/>
            <a:ext cx="6555823" cy="180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15b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  m  n  p  r  s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  w  ck  ng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201050"/>
            <a:ext cx="6555823" cy="180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15c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  i  o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k  l  n  p  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  t  ck  ng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201050"/>
            <a:ext cx="6555823" cy="180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15d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d  f  g  l  n  p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  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201050"/>
            <a:ext cx="6555823" cy="180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16a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  i  o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f  l  m  p  p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  t  ck  ll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273600"/>
            <a:ext cx="7294352" cy="166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16b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c  g  l  p  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  t  ck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273600"/>
            <a:ext cx="7294352" cy="166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16c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o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c d g l p p r ck  ss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273600"/>
            <a:ext cx="7294352" cy="166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