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7772400" cx="10058400"/>
  <p:notesSz cx="6858000" cy="9144000"/>
  <p:embeddedFontLst>
    <p:embeddedFont>
      <p:font typeface="Century Gothic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enturyGothic-bold.fntdata"/><Relationship Id="rId10" Type="http://schemas.openxmlformats.org/officeDocument/2006/relationships/font" Target="fonts/CenturyGothic-regular.fntdata"/><Relationship Id="rId13" Type="http://schemas.openxmlformats.org/officeDocument/2006/relationships/font" Target="fonts/CenturyGothic-boldItalic.fntdata"/><Relationship Id="rId12" Type="http://schemas.openxmlformats.org/officeDocument/2006/relationships/font" Target="fonts/CenturyGothic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5b2febcab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5b2febc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grunt</a:t>
            </a:r>
            <a:endParaRPr b="1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c5b2d375c0_0_2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c5b2d375c0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i</a:t>
            </a:r>
            <a:r>
              <a:rPr b="1" lang="en" u="sng"/>
              <a:t>tch</a:t>
            </a:r>
            <a:endParaRPr b="1" u="sn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c5b2d375c0_0_9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c5b2d375c0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drink</a:t>
            </a:r>
            <a:endParaRPr b="1" u="sng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c5b2d375c0_0_1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c5b2d375c0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bla</a:t>
            </a:r>
            <a:r>
              <a:rPr b="1" lang="en" u="sng"/>
              <a:t>ck</a:t>
            </a:r>
            <a:endParaRPr b="1" u="sng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17a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i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d g k k l n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  s  t  ch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"/>
            <a:ext cx="7874412" cy="176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17b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 l  m  p  s 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tch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"/>
            <a:ext cx="7874412" cy="176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17c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 k l n p r s s t ck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"/>
            <a:ext cx="7874412" cy="176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17d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o  e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c  d  l  n  r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  ck  tch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"/>
            <a:ext cx="7874412" cy="176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