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7772400" cx="10058400"/>
  <p:notesSz cx="6858000" cy="9144000"/>
  <p:embeddedFontLst>
    <p:embeddedFont>
      <p:font typeface="Century Gothic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enturyGothic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Gothic-italic.fntdata"/><Relationship Id="rId6" Type="http://schemas.openxmlformats.org/officeDocument/2006/relationships/slide" Target="slides/slide1.xml"/><Relationship Id="rId18" Type="http://schemas.openxmlformats.org/officeDocument/2006/relationships/font" Target="fonts/CenturyGothic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c5b2d37627_0_6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c5b2d37627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 u="sng"/>
              <a:t>sh</a:t>
            </a:r>
            <a:r>
              <a:rPr b="1" lang="en"/>
              <a:t>rimps</a:t>
            </a:r>
            <a:r>
              <a:rPr b="1" lang="en"/>
              <a:t> </a:t>
            </a:r>
            <a:r>
              <a:rPr lang="en"/>
              <a:t>(</a:t>
            </a:r>
            <a:r>
              <a:rPr lang="en"/>
              <a:t>crustaceans in sea that can be eaten; small or puny persons (usually just "shrimp"))</a:t>
            </a:r>
            <a:endParaRPr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u="sng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c5b2d37627_0_6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c5b2d37627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stunk </a:t>
            </a:r>
            <a:r>
              <a:rPr lang="en"/>
              <a:t>(odd or sudden desire)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u="sn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c5b2d37627_0_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c5b2d37627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spla</a:t>
            </a:r>
            <a:r>
              <a:rPr b="1" lang="en" u="sng"/>
              <a:t>sh</a:t>
            </a:r>
            <a:endParaRPr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c5b2d37627_0_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c5b2d3762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glad</a:t>
            </a:r>
            <a:endParaRPr b="1" u="sn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c5b2d37627_0_1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c5b2d3762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stomp</a:t>
            </a:r>
            <a:endParaRPr b="1" u="sn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c5b2d37627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c5b2d3762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stand</a:t>
            </a:r>
            <a:endParaRPr b="1" u="sn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c5b2d37627_0_3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c5b2d37627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crest </a:t>
            </a:r>
            <a:r>
              <a:rPr lang="en"/>
              <a:t>(to reach the top)</a:t>
            </a:r>
            <a:endParaRPr u="sn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c5b2d37627_0_3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c5b2d37627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spend</a:t>
            </a:r>
            <a:endParaRPr u="sn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c5b2d37627_0_4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c5b2d37627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blond</a:t>
            </a:r>
            <a:endParaRPr u="sng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5b2d37627_0_5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5b2d37627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drip</a:t>
            </a:r>
            <a:endParaRPr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18a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c  f  l  n  k  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ng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700" y="94550"/>
            <a:ext cx="7524574" cy="164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20c</a:t>
            </a:r>
            <a:endParaRPr/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l  m  p  p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  s  s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9" name="Google Shape;11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275" y="188750"/>
            <a:ext cx="6235498" cy="155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20d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k  k  l  n  p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  s  t  ck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26" name="Google Shape;12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275" y="188750"/>
            <a:ext cx="6235498" cy="155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18b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  m  p  p  r  s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700" y="94550"/>
            <a:ext cx="7524574" cy="164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18c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i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g l k n p r s t ng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700" y="94550"/>
            <a:ext cx="7524574" cy="164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19a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  m  n  p  s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14063"/>
            <a:ext cx="6911374" cy="178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19b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g  l  b  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 t  ch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14063"/>
            <a:ext cx="6911374" cy="178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19c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c  g  d  l  n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  s  t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14063"/>
            <a:ext cx="6911374" cy="178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19d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 n  p  r  s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14063"/>
            <a:ext cx="6911374" cy="178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20a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l  n  p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 s  t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275" y="188750"/>
            <a:ext cx="6235498" cy="155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20b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 u </a:t>
            </a:r>
            <a:b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d  l  m  p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  r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275" y="188750"/>
            <a:ext cx="6235498" cy="155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