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</p:sldIdLst>
  <p:sldSz cy="7772400" cx="10058400"/>
  <p:notesSz cx="6858000" cy="9144000"/>
  <p:embeddedFontLst>
    <p:embeddedFont>
      <p:font typeface="Century Gothic"/>
      <p:regular r:id="rId48"/>
      <p:bold r:id="rId49"/>
      <p:italic r:id="rId50"/>
      <p:boldItalic r:id="rId5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font" Target="fonts/CenturyGothic-regular.fntdata"/><Relationship Id="rId47" Type="http://schemas.openxmlformats.org/officeDocument/2006/relationships/slide" Target="slides/slide42.xml"/><Relationship Id="rId49" Type="http://schemas.openxmlformats.org/officeDocument/2006/relationships/font" Target="fonts/CenturyGothic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font" Target="fonts/CenturyGothic-boldItalic.fntdata"/><Relationship Id="rId50" Type="http://schemas.openxmlformats.org/officeDocument/2006/relationships/font" Target="fonts/CenturyGothic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5b2febcab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5b2febc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m</a:t>
            </a:r>
            <a:r>
              <a:rPr b="1" lang="en"/>
              <a:t>at</a:t>
            </a:r>
            <a:endParaRPr b="1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c5b573d8ef_0_67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c5b573d8ef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Max </a:t>
            </a:r>
            <a:r>
              <a:rPr lang="en">
                <a:solidFill>
                  <a:schemeClr val="dk1"/>
                </a:solidFill>
              </a:rPr>
              <a:t>(a boy’s name)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c5b573d8ef_0_75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c5b573d8ef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hat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c5b573d8ef_0_8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c5b573d8ef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Tim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5b573d8ef_0_93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5b573d8ef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o</a:t>
            </a:r>
            <a:r>
              <a:rPr b="1" lang="en" u="sng">
                <a:solidFill>
                  <a:schemeClr val="dk1"/>
                </a:solidFill>
              </a:rPr>
              <a:t>ff</a:t>
            </a:r>
            <a:endParaRPr u="sng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c5b573d8ef_0_10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c5b573d8ef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ri</a:t>
            </a:r>
            <a:r>
              <a:rPr b="1" lang="en" u="sng">
                <a:solidFill>
                  <a:schemeClr val="dk1"/>
                </a:solidFill>
              </a:rPr>
              <a:t>ch</a:t>
            </a:r>
            <a:endParaRPr u="sng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c5b573d8ef_0_109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c5b573d8ef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a</a:t>
            </a:r>
            <a:r>
              <a:rPr b="1" lang="en" u="sng">
                <a:solidFill>
                  <a:schemeClr val="dk1"/>
                </a:solidFill>
              </a:rPr>
              <a:t>dd</a:t>
            </a:r>
            <a:endParaRPr u="sng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c5b573d8ef_0_118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c5b573d8ef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on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c5b573d8ef_0_12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c5b573d8ef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bad</a:t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c5b573d8ef_0_13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c5b573d8ef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fad </a:t>
            </a:r>
            <a:r>
              <a:rPr lang="en">
                <a:solidFill>
                  <a:schemeClr val="dk1"/>
                </a:solidFill>
              </a:rPr>
              <a:t>(a craze)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c5b573d8ef_0_142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c5b573d8ef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 u="sng">
                <a:solidFill>
                  <a:schemeClr val="dk1"/>
                </a:solidFill>
              </a:rPr>
              <a:t>gu</a:t>
            </a:r>
            <a:r>
              <a:rPr b="1" lang="en">
                <a:solidFill>
                  <a:schemeClr val="dk1"/>
                </a:solidFill>
              </a:rPr>
              <a:t>e</a:t>
            </a:r>
            <a:r>
              <a:rPr b="1" lang="en" u="sng">
                <a:solidFill>
                  <a:schemeClr val="dk1"/>
                </a:solidFill>
              </a:rPr>
              <a:t>ss</a:t>
            </a:r>
            <a:endParaRPr u="sn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c5b2febcab_0_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c5b2febcab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 u="sng">
                <a:solidFill>
                  <a:schemeClr val="dk1"/>
                </a:solidFill>
              </a:rPr>
              <a:t>th</a:t>
            </a:r>
            <a:r>
              <a:rPr b="1" lang="en">
                <a:solidFill>
                  <a:schemeClr val="dk1"/>
                </a:solidFill>
              </a:rPr>
              <a:t>is</a:t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c5b573d8ef_0_15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1c5b573d8ef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beg</a:t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1c5b573d8ef_0_159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1c5b573d8ef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ra</a:t>
            </a:r>
            <a:r>
              <a:rPr b="1" lang="en">
                <a:solidFill>
                  <a:schemeClr val="dk1"/>
                </a:solidFill>
              </a:rPr>
              <a:t>g</a:t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1c5b573d8ef_0_167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1c5b573d8ef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ju</a:t>
            </a:r>
            <a:r>
              <a:rPr b="1" lang="en">
                <a:solidFill>
                  <a:schemeClr val="dk1"/>
                </a:solidFill>
              </a:rPr>
              <a:t>g</a:t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1c5b573d8ef_0_17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1c5b573d8ef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job</a:t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1c5b573d8ef_0_18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1c5b573d8ef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ki</a:t>
            </a:r>
            <a:r>
              <a:rPr b="1" lang="en" u="sng">
                <a:solidFill>
                  <a:schemeClr val="dk1"/>
                </a:solidFill>
              </a:rPr>
              <a:t>ss</a:t>
            </a:r>
            <a:endParaRPr u="sng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1c5b573d8ef_0_192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1c5b573d8ef_0_1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tub</a:t>
            </a:r>
            <a:endParaRPr u="sng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1c5b573d8ef_0_20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1c5b573d8ef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su</a:t>
            </a:r>
            <a:r>
              <a:rPr b="1" lang="en" u="sng">
                <a:solidFill>
                  <a:schemeClr val="dk1"/>
                </a:solidFill>
              </a:rPr>
              <a:t>ch</a:t>
            </a:r>
            <a:endParaRPr u="sng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1c5b573d8ef_0_209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1c5b573d8ef_0_2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had</a:t>
            </a:r>
            <a:endParaRPr u="sng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1c5b573d8ef_0_217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1c5b573d8ef_0_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vex </a:t>
            </a:r>
            <a:r>
              <a:rPr lang="en">
                <a:solidFill>
                  <a:schemeClr val="dk1"/>
                </a:solidFill>
              </a:rPr>
              <a:t>(to annoy)</a:t>
            </a:r>
            <a:endParaRPr u="sng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1c5b573d8ef_0_225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1c5b573d8ef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fu</a:t>
            </a:r>
            <a:r>
              <a:rPr b="1" lang="en" u="sng">
                <a:solidFill>
                  <a:schemeClr val="dk1"/>
                </a:solidFill>
              </a:rPr>
              <a:t>ss</a:t>
            </a:r>
            <a:endParaRPr u="sn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c5b2febcab_0_12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c5b2febcab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in</a:t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1c5b573d8ef_0_23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1c5b573d8ef_0_2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us</a:t>
            </a:r>
            <a:endParaRPr u="sng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1c5b573d8ef_0_242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1c5b573d8ef_0_2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jam</a:t>
            </a:r>
            <a:endParaRPr u="sng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1c5b573d8ef_0_25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1c5b573d8ef_0_2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up</a:t>
            </a:r>
            <a:endParaRPr u="sng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1c5b573d8ef_0_258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1c5b573d8ef_0_2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ki</a:t>
            </a:r>
            <a:r>
              <a:rPr b="1" lang="en" u="sng">
                <a:solidFill>
                  <a:schemeClr val="dk1"/>
                </a:solidFill>
              </a:rPr>
              <a:t>ng</a:t>
            </a:r>
            <a:endParaRPr u="sng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1c5b573d8ef_0_267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1c5b573d8ef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de</a:t>
            </a:r>
            <a:r>
              <a:rPr b="1" lang="en" u="sng">
                <a:solidFill>
                  <a:schemeClr val="dk1"/>
                </a:solidFill>
              </a:rPr>
              <a:t>ck</a:t>
            </a:r>
            <a:endParaRPr u="sng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1c5b573d8ef_0_275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1c5b573d8ef_0_2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si</a:t>
            </a:r>
            <a:r>
              <a:rPr b="1" lang="en" u="sng">
                <a:solidFill>
                  <a:schemeClr val="dk1"/>
                </a:solidFill>
              </a:rPr>
              <a:t>ck</a:t>
            </a:r>
            <a:endParaRPr u="sng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1c5b573d8ef_0_283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1c5b573d8ef_0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zip</a:t>
            </a:r>
            <a:endParaRPr u="sng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c5b573d8ef_0_293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1c5b573d8ef_0_2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yes</a:t>
            </a:r>
            <a:endParaRPr u="sng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1c5b573d8ef_0_30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1c5b573d8ef_0_3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f</a:t>
            </a:r>
            <a:r>
              <a:rPr b="1" lang="en" u="sng">
                <a:solidFill>
                  <a:schemeClr val="dk1"/>
                </a:solidFill>
              </a:rPr>
              <a:t>ar</a:t>
            </a:r>
            <a:endParaRPr u="sng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1c5b573d8ef_0_309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Google Shape;356;g1c5b573d8ef_0_3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n</a:t>
            </a:r>
            <a:r>
              <a:rPr b="1" lang="en" u="sng">
                <a:solidFill>
                  <a:schemeClr val="dk1"/>
                </a:solidFill>
              </a:rPr>
              <a:t>or</a:t>
            </a:r>
            <a:r>
              <a:rPr b="1" lang="en">
                <a:solidFill>
                  <a:schemeClr val="dk1"/>
                </a:solidFill>
              </a:rPr>
              <a:t> </a:t>
            </a:r>
            <a:r>
              <a:rPr lang="en">
                <a:solidFill>
                  <a:schemeClr val="dk1"/>
                </a:solidFill>
              </a:rPr>
              <a:t>(not)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c5b2febcab_0_18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c5b2febcab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an</a:t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1c5b573d8ef_0_317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1c5b573d8ef_0_3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y</a:t>
            </a:r>
            <a:r>
              <a:rPr b="1" lang="en" u="sng">
                <a:solidFill>
                  <a:schemeClr val="dk1"/>
                </a:solidFill>
              </a:rPr>
              <a:t>ar</a:t>
            </a:r>
            <a:r>
              <a:rPr b="1" lang="en">
                <a:solidFill>
                  <a:schemeClr val="dk1"/>
                </a:solidFill>
              </a:rPr>
              <a:t>d</a:t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1c5b573d8ef_0_329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2" name="Google Shape;372;g1c5b573d8ef_0_3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mu</a:t>
            </a:r>
            <a:r>
              <a:rPr b="1" lang="en" u="sng">
                <a:solidFill>
                  <a:schemeClr val="dk1"/>
                </a:solidFill>
              </a:rPr>
              <a:t>ch</a:t>
            </a:r>
            <a:endParaRPr u="sng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1c5b573d8ef_0_337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1c5b573d8ef_0_3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or</a:t>
            </a:r>
            <a:endParaRPr u="sng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c5b2febcab_0_2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c5b2febcab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mi</a:t>
            </a:r>
            <a:r>
              <a:rPr b="1" lang="en" u="sng">
                <a:solidFill>
                  <a:schemeClr val="dk1"/>
                </a:solidFill>
              </a:rPr>
              <a:t>ss</a:t>
            </a:r>
            <a:endParaRPr u="sng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c5b573d8ef_0_13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c5b573d8ef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at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c5b573d8ef_0_2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c5b573d8ef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fat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c5b573d8ef_0_5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c5b573d8ef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gas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c5b573d8ef_0_59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c5b573d8ef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First word: </a:t>
            </a:r>
            <a:r>
              <a:rPr b="1" lang="en">
                <a:solidFill>
                  <a:schemeClr val="dk1"/>
                </a:solidFill>
              </a:rPr>
              <a:t>if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3.png"/><Relationship Id="rId4" Type="http://schemas.openxmlformats.org/officeDocument/2006/relationships/image" Target="../media/image1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3.png"/><Relationship Id="rId4" Type="http://schemas.openxmlformats.org/officeDocument/2006/relationships/image" Target="../media/image12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3.png"/><Relationship Id="rId4" Type="http://schemas.openxmlformats.org/officeDocument/2006/relationships/image" Target="../media/image12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3.png"/><Relationship Id="rId4" Type="http://schemas.openxmlformats.org/officeDocument/2006/relationships/image" Target="../media/image12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1a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h  d  m  n  w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 ll  th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9" y="584049"/>
            <a:ext cx="1653102" cy="104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3c</a:t>
            </a:r>
            <a:endParaRPr/>
          </a:p>
        </p:txBody>
      </p:sp>
      <p:sp>
        <p:nvSpPr>
          <p:cNvPr id="127" name="Google Shape;127;p22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 f l m n r p x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28" name="Google Shape;12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605499"/>
            <a:ext cx="1545368" cy="99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3d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d  f  g  h  m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  t  x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36" name="Google Shape;13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605499"/>
            <a:ext cx="1545368" cy="99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4a</a:t>
            </a:r>
            <a:endParaRPr/>
          </a:p>
        </p:txBody>
      </p:sp>
      <p:sp>
        <p:nvSpPr>
          <p:cNvPr id="143" name="Google Shape;143;p2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 o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d l m m p r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ng  sh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44" name="Google Shape;144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9" y="607875"/>
            <a:ext cx="1610065" cy="99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4b</a:t>
            </a:r>
            <a:endParaRPr/>
          </a:p>
        </p:txBody>
      </p:sp>
      <p:sp>
        <p:nvSpPr>
          <p:cNvPr id="151" name="Google Shape;151;p25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  o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g  n  p  r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ff  ss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52" name="Google Shape;152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9" y="607875"/>
            <a:ext cx="1610065" cy="99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4c</a:t>
            </a:r>
            <a:endParaRPr/>
          </a:p>
        </p:txBody>
      </p:sp>
      <p:sp>
        <p:nvSpPr>
          <p:cNvPr id="159" name="Google Shape;159;p26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  g  n  r  s  w  x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 ng  sh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60" name="Google Shape;160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9" y="607875"/>
            <a:ext cx="1610065" cy="99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7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5a</a:t>
            </a:r>
            <a:endParaRPr/>
          </a:p>
        </p:txBody>
      </p:sp>
      <p:sp>
        <p:nvSpPr>
          <p:cNvPr id="167" name="Google Shape;167;p27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o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f  t  w  x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dd  ll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68" name="Google Shape;168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605488"/>
            <a:ext cx="1495013" cy="999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5b</a:t>
            </a:r>
            <a:endParaRPr/>
          </a:p>
        </p:txBody>
      </p:sp>
      <p:sp>
        <p:nvSpPr>
          <p:cNvPr id="175" name="Google Shape;175;p28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o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f  g  n  r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x  ll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76" name="Google Shape;176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605488"/>
            <a:ext cx="1495013" cy="999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5c</a:t>
            </a:r>
            <a:endParaRPr/>
          </a:p>
        </p:txBody>
      </p:sp>
      <p:sp>
        <p:nvSpPr>
          <p:cNvPr id="183" name="Google Shape;183;p29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o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b  d  l  s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ll  ng  ss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84" name="Google Shape;184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605488"/>
            <a:ext cx="1495013" cy="999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0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5d</a:t>
            </a:r>
            <a:endParaRPr/>
          </a:p>
        </p:txBody>
      </p:sp>
      <p:sp>
        <p:nvSpPr>
          <p:cNvPr id="191" name="Google Shape;191;p30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o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 f g h l p r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ng  wr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92" name="Google Shape;192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605488"/>
            <a:ext cx="1495013" cy="999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6a</a:t>
            </a:r>
            <a:endParaRPr/>
          </a:p>
        </p:txBody>
      </p:sp>
      <p:sp>
        <p:nvSpPr>
          <p:cNvPr id="199" name="Google Shape;199;p3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o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l  g  r  t  w  x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gu*  ss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00" name="Google Shape;200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598350"/>
            <a:ext cx="1578791" cy="1013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1b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h  n  m  s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 th  wh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9" y="584049"/>
            <a:ext cx="1653102" cy="104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2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6b</a:t>
            </a:r>
            <a:endParaRPr/>
          </a:p>
        </p:txBody>
      </p:sp>
      <p:sp>
        <p:nvSpPr>
          <p:cNvPr id="207" name="Google Shape;207;p32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o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d  g  l  s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ll  sh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08" name="Google Shape;208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598350"/>
            <a:ext cx="1578791" cy="1013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3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6c</a:t>
            </a:r>
            <a:endParaRPr/>
          </a:p>
        </p:txBody>
      </p:sp>
      <p:sp>
        <p:nvSpPr>
          <p:cNvPr id="215" name="Google Shape;215;p33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h g m n p r ng  th  wh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16" name="Google Shape;216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3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598350"/>
            <a:ext cx="1578791" cy="1013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7a</a:t>
            </a:r>
            <a:endParaRPr/>
          </a:p>
        </p:txBody>
      </p:sp>
      <p:sp>
        <p:nvSpPr>
          <p:cNvPr id="223" name="Google Shape;223;p3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d  g  j  s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   th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24" name="Google Shape;224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Google Shape;225;p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8" y="588813"/>
            <a:ext cx="1582026" cy="1032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7b</a:t>
            </a:r>
            <a:endParaRPr/>
          </a:p>
        </p:txBody>
      </p:sp>
      <p:sp>
        <p:nvSpPr>
          <p:cNvPr id="231" name="Google Shape;231;p35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c f j n s t v ch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32" name="Google Shape;232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3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8" y="588813"/>
            <a:ext cx="1582026" cy="1032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7c</a:t>
            </a:r>
            <a:endParaRPr/>
          </a:p>
        </p:txBody>
      </p:sp>
      <p:sp>
        <p:nvSpPr>
          <p:cNvPr id="239" name="Google Shape;239;p36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  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  h  j  k  m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ck  ss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40" name="Google Shape;240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8" y="588813"/>
            <a:ext cx="1582026" cy="1032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7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7d</a:t>
            </a:r>
            <a:endParaRPr/>
          </a:p>
        </p:txBody>
      </p:sp>
      <p:sp>
        <p:nvSpPr>
          <p:cNvPr id="247" name="Google Shape;247;p37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h  r  s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ck  ng  sh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48" name="Google Shape;248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8" y="588813"/>
            <a:ext cx="1582026" cy="1032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8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8a</a:t>
            </a:r>
            <a:endParaRPr/>
          </a:p>
        </p:txBody>
      </p:sp>
      <p:sp>
        <p:nvSpPr>
          <p:cNvPr id="255" name="Google Shape;255;p38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  m  n  p  r  s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 ck  qu  th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56" name="Google Shape;256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Google Shape;257;p3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584062"/>
            <a:ext cx="1530915" cy="104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9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8b</a:t>
            </a:r>
            <a:endParaRPr/>
          </a:p>
        </p:txBody>
      </p:sp>
      <p:sp>
        <p:nvSpPr>
          <p:cNvPr id="263" name="Google Shape;263;p39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d d f g h k w ck  sh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64" name="Google Shape;264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3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584062"/>
            <a:ext cx="1530915" cy="104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0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8c</a:t>
            </a:r>
            <a:endParaRPr/>
          </a:p>
        </p:txBody>
      </p:sp>
      <p:sp>
        <p:nvSpPr>
          <p:cNvPr id="271" name="Google Shape;271;p40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 h j n p t v x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ff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72" name="Google Shape;272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4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584062"/>
            <a:ext cx="1530915" cy="104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4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9a</a:t>
            </a:r>
            <a:endParaRPr/>
          </a:p>
        </p:txBody>
      </p:sp>
      <p:sp>
        <p:nvSpPr>
          <p:cNvPr id="279" name="Google Shape;279;p4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  k  n  r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ng  ss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80" name="Google Shape;280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" name="Google Shape;281;p4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9" y="593588"/>
            <a:ext cx="1625687" cy="1023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1c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  h  m  n  p  s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ll  ch  th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9" y="584049"/>
            <a:ext cx="1653102" cy="104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42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9b</a:t>
            </a:r>
            <a:endParaRPr/>
          </a:p>
        </p:txBody>
      </p:sp>
      <p:sp>
        <p:nvSpPr>
          <p:cNvPr id="287" name="Google Shape;287;p42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c  j  s  t  v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ck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88" name="Google Shape;288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p4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9" y="593588"/>
            <a:ext cx="1625687" cy="1023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3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9c</a:t>
            </a:r>
            <a:endParaRPr/>
          </a:p>
        </p:txBody>
      </p:sp>
      <p:sp>
        <p:nvSpPr>
          <p:cNvPr id="295" name="Google Shape;295;p43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d  j  l  m  n  s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 ck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296" name="Google Shape;296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4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9" y="593588"/>
            <a:ext cx="1625687" cy="1023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4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</a:t>
            </a:r>
            <a:r>
              <a:rPr lang="en"/>
              <a:t>9d</a:t>
            </a:r>
            <a:endParaRPr/>
          </a:p>
        </p:txBody>
      </p:sp>
      <p:sp>
        <p:nvSpPr>
          <p:cNvPr id="303" name="Google Shape;303;p4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p  p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qu  th  ck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04" name="Google Shape;304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5" name="Google Shape;305;p4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9" y="593588"/>
            <a:ext cx="1625687" cy="1023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4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10a</a:t>
            </a:r>
            <a:endParaRPr/>
          </a:p>
        </p:txBody>
      </p:sp>
      <p:sp>
        <p:nvSpPr>
          <p:cNvPr id="311" name="Google Shape;311;p45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c  j  k  p  p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ck  ng  sh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12" name="Google Shape;312;p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4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55400" y="579288"/>
            <a:ext cx="1569731" cy="105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4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10b</a:t>
            </a:r>
            <a:endParaRPr/>
          </a:p>
        </p:txBody>
      </p:sp>
      <p:sp>
        <p:nvSpPr>
          <p:cNvPr id="319" name="Google Shape;319;p46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i  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 g h k l m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 ck  qu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20" name="Google Shape;320;p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1" name="Google Shape;321;p4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55400" y="579288"/>
            <a:ext cx="1569731" cy="105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47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10c</a:t>
            </a:r>
            <a:endParaRPr/>
          </a:p>
        </p:txBody>
      </p:sp>
      <p:sp>
        <p:nvSpPr>
          <p:cNvPr id="327" name="Google Shape;327;p47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  i  o 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 h n m p s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ck  sh 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28" name="Google Shape;328;p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p4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55400" y="579288"/>
            <a:ext cx="1569731" cy="105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48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11a</a:t>
            </a:r>
            <a:endParaRPr/>
          </a:p>
        </p:txBody>
      </p:sp>
      <p:sp>
        <p:nvSpPr>
          <p:cNvPr id="335" name="Google Shape;335;p48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  ar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  k  p  t  z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 sh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36" name="Google Shape;336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7" name="Google Shape;337;p4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591200"/>
            <a:ext cx="1554398" cy="102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49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11b</a:t>
            </a:r>
            <a:endParaRPr/>
          </a:p>
        </p:txBody>
      </p:sp>
      <p:sp>
        <p:nvSpPr>
          <p:cNvPr id="343" name="Google Shape;343;p49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ar  or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b k m n p s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  y  tch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44" name="Google Shape;344;p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5" name="Google Shape;345;p4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591200"/>
            <a:ext cx="1554398" cy="102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50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11c</a:t>
            </a:r>
            <a:endParaRPr/>
          </a:p>
        </p:txBody>
      </p:sp>
      <p:sp>
        <p:nvSpPr>
          <p:cNvPr id="351" name="Google Shape;351;p50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ar  or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f k m n t y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52" name="Google Shape;352;p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" name="Google Shape;353;p5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591200"/>
            <a:ext cx="1554398" cy="102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5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11d</a:t>
            </a:r>
            <a:endParaRPr/>
          </a:p>
        </p:txBody>
      </p:sp>
      <p:sp>
        <p:nvSpPr>
          <p:cNvPr id="359" name="Google Shape;359;p5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or  ar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f  n  s 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 th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60" name="Google Shape;360;p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" name="Google Shape;361;p5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591200"/>
            <a:ext cx="1554398" cy="102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1d</a:t>
            </a:r>
            <a:endParaRPr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  n  p  t  w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ll  th  wh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9" y="584049"/>
            <a:ext cx="1653102" cy="104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52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12a</a:t>
            </a:r>
            <a:endParaRPr/>
          </a:p>
        </p:txBody>
      </p:sp>
      <p:sp>
        <p:nvSpPr>
          <p:cNvPr id="367" name="Google Shape;367;p52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ar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  d  n  p  y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ll  sh  tch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68" name="Google Shape;368;p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Google Shape;369;p5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588825"/>
            <a:ext cx="1672152" cy="103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53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12b</a:t>
            </a:r>
            <a:endParaRPr/>
          </a:p>
        </p:txBody>
      </p:sp>
      <p:sp>
        <p:nvSpPr>
          <p:cNvPr id="375" name="Google Shape;375;p53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u  ar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 h g k m w z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 ng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76" name="Google Shape;376;p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7" name="Google Shape;377;p5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588825"/>
            <a:ext cx="1672152" cy="103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5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12c</a:t>
            </a:r>
            <a:endParaRPr/>
          </a:p>
        </p:txBody>
      </p:sp>
      <p:sp>
        <p:nvSpPr>
          <p:cNvPr id="383" name="Google Shape;383;p5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  ar  or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  f  m  p  t  y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ck  sh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384" name="Google Shape;384;p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5" name="Google Shape;385;p5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588825"/>
            <a:ext cx="1672152" cy="103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2a</a:t>
            </a:r>
            <a:endParaRPr/>
          </a:p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m  n  p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 sh  ss  th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8" y="593588"/>
            <a:ext cx="1576250" cy="102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2b</a:t>
            </a:r>
            <a:endParaRPr/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  h  m  p 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ll  th  ss  tt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6" name="Google Shape;9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8" y="593588"/>
            <a:ext cx="1576250" cy="102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2c</a:t>
            </a:r>
            <a:endParaRPr/>
          </a:p>
        </p:txBody>
      </p:sp>
      <p:sp>
        <p:nvSpPr>
          <p:cNvPr id="103" name="Google Shape;103;p19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 h d d m p s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  ll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04" name="Google Shape;10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1998" y="593588"/>
            <a:ext cx="1576250" cy="102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3a</a:t>
            </a:r>
            <a:endParaRPr/>
          </a:p>
        </p:txBody>
      </p:sp>
      <p:sp>
        <p:nvSpPr>
          <p:cNvPr id="111" name="Google Shape;111;p20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d  g  l  p  s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12" name="Google Shape;11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605499"/>
            <a:ext cx="1545368" cy="99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solidFill>
            <a:srgbClr val="CCCCCC"/>
          </a:solidFill>
        </p:spPr>
        <p:txBody>
          <a:bodyPr anchorCtr="0" anchor="t" bIns="113100" lIns="113100" spcFirstLastPara="1" rIns="113100" wrap="square" tIns="1131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List 3b</a:t>
            </a:r>
            <a:endParaRPr/>
          </a:p>
        </p:txBody>
      </p:sp>
      <p:sp>
        <p:nvSpPr>
          <p:cNvPr id="119" name="Google Shape;119;p2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i  o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  d  f  r  s  t  w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ll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2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20" name="Google Shape;12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75" y="495651"/>
            <a:ext cx="5909121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52000" y="605499"/>
            <a:ext cx="1545368" cy="99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