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7772400" cx="100584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italic.fntdata"/><Relationship Id="rId10" Type="http://schemas.openxmlformats.org/officeDocument/2006/relationships/font" Target="fonts/CenturyGothic-bold.fntdata"/><Relationship Id="rId12" Type="http://schemas.openxmlformats.org/officeDocument/2006/relationships/font" Target="fonts/CenturyGothic-boldItalic.fntdata"/><Relationship Id="rId9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d797e0a35_0_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d797e0a3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d797e0a35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d797e0a3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 c d d l n r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700" y="0"/>
            <a:ext cx="9909000" cy="20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 c d  f  l  n  r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700" y="0"/>
            <a:ext cx="9909000" cy="20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 k l m p p s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700" y="0"/>
            <a:ext cx="9909000" cy="20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