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7772400" cx="10058400"/>
  <p:notesSz cx="6858000" cy="9144000"/>
  <p:embeddedFontLst>
    <p:embeddedFont>
      <p:font typeface="Century Gothic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CenturyGothic-italic.fntdata"/><Relationship Id="rId10" Type="http://schemas.openxmlformats.org/officeDocument/2006/relationships/font" Target="fonts/CenturyGothic-bold.fntdata"/><Relationship Id="rId12" Type="http://schemas.openxmlformats.org/officeDocument/2006/relationships/font" Target="fonts/CenturyGothic-boldItalic.fntdata"/><Relationship Id="rId9" Type="http://schemas.openxmlformats.org/officeDocument/2006/relationships/font" Target="fonts/CenturyGothic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5b2febcab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5b2febc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cd82313ec3_0_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cd82313ec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cd82313ec3_0_6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cd82313ec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word: </a:t>
            </a:r>
            <a:r>
              <a:rPr b="1" lang="en"/>
              <a:t>ra</a:t>
            </a:r>
            <a:r>
              <a:rPr b="1" lang="en" u="sng"/>
              <a:t>ng</a:t>
            </a:r>
            <a:endParaRPr b="1" u="sng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g  l  m  p  p r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   sh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25" y="65825"/>
            <a:ext cx="9980700" cy="19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</a:t>
            </a: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k l n p r s t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25" y="65825"/>
            <a:ext cx="9980700" cy="19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0" y="1741525"/>
            <a:ext cx="99807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 e  i  o u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k n p r s s t t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ng </a:t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7" name="Google Shape;6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25" y="65825"/>
            <a:ext cx="9980700" cy="197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