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772400" cx="100584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d804e81a4_0_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d804e81a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d804e81a4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d804e81a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cd804e81a4_0_1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cd804e81a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f  l  n  p  r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5450"/>
            <a:ext cx="10058400" cy="17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 f l n p r s t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5450"/>
            <a:ext cx="10058400" cy="17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 m p p r s s t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5450"/>
            <a:ext cx="10058400" cy="17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c  l  k  m  p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5450"/>
            <a:ext cx="10058400" cy="17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