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7772400" cx="10058400"/>
  <p:notesSz cx="6858000" cy="9144000"/>
  <p:embeddedFontLst>
    <p:embeddedFont>
      <p:font typeface="Century Gothic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enturyGothic-regular.fntdata"/><Relationship Id="rId14" Type="http://schemas.openxmlformats.org/officeDocument/2006/relationships/slide" Target="slides/slide9.xml"/><Relationship Id="rId17" Type="http://schemas.openxmlformats.org/officeDocument/2006/relationships/font" Target="fonts/CenturyGothic-italic.fntdata"/><Relationship Id="rId16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CenturyGothic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sat</a:t>
            </a:r>
            <a:endParaRPr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c5b2febcab_0_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c5b2febca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sat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c5b2febcab_0_1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c5b2febca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sad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c5b2febcab_0_1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c5b2febcab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an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c5b2febcab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c5b2febcab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cat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c5b2febcab_0_3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c5b2febca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 u="sng">
                <a:solidFill>
                  <a:schemeClr val="dk1"/>
                </a:solidFill>
              </a:rPr>
              <a:t>th</a:t>
            </a:r>
            <a:r>
              <a:rPr b="1" lang="en">
                <a:solidFill>
                  <a:schemeClr val="dk1"/>
                </a:solidFill>
              </a:rPr>
              <a:t>at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c5b2febcab_0_3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c5b2febcab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pin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c5b2febcab_0_4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c5b2febcab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Tim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5b2febcab_0_4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5b2febcab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whim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- 1a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  p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352841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- 1b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 m  n  p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352841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- 1c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d  h  m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  p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236753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- 1d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d  h  m  n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  t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352841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- 1e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d  f  n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236753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- 2a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  m  n  t  w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ss  th  tt  ll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352841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- 2b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f h m n p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  w  th  ss  ll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352841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- 2c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h m n p s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ck  wh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352841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P - 2d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d  l  m  p  r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tch  wh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63" y="352828"/>
            <a:ext cx="7059363" cy="150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